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gZjec/6mkaSIV7mZOcIhFLudJK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9724b1fb2_6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8" name="Google Shape;178;g3a9724b1fb2_6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9724b1fb2_6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19fc2f0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919fc2f0c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19fc2f0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919fc2f0c5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9724b1fb2_6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a9724b1fb2_6_4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9724b1fb2_6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a9724b1fb2_6_5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9724b1fb2_6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a9724b1fb2_6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9724b1fb2_6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a9724b1fb2_6_8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9724b1fb2_6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a9724b1fb2_6_9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9724b1fb2_6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a9724b1fb2_6_10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9724b1fb2_6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9724b1fb2_6_1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9724b1fb2_6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a9724b1fb2_6_1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19fc2f0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919fc2f0c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a9724b1fb2_0_405"/>
          <p:cNvSpPr/>
          <p:nvPr/>
        </p:nvSpPr>
        <p:spPr>
          <a:xfrm>
            <a:off x="-167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g3a9724b1fb2_0_405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g3a9724b1fb2_0_405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g3a9724b1fb2_0_40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9724b1fb2_0_450"/>
          <p:cNvSpPr txBox="1"/>
          <p:nvPr>
            <p:ph hasCustomPrompt="1" type="title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g3a9724b1fb2_0_450"/>
          <p:cNvSpPr txBox="1"/>
          <p:nvPr>
            <p:ph idx="1" type="body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g3a9724b1fb2_0_4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9724b1fb2_0_4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9724b1fb2_0_456"/>
          <p:cNvSpPr txBox="1"/>
          <p:nvPr>
            <p:ph type="title"/>
          </p:nvPr>
        </p:nvSpPr>
        <p:spPr>
          <a:xfrm>
            <a:off x="609600" y="228600"/>
            <a:ext cx="10972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g3a9724b1fb2_0_456"/>
          <p:cNvSpPr txBox="1"/>
          <p:nvPr>
            <p:ph idx="12" type="sldNum"/>
          </p:nvPr>
        </p:nvSpPr>
        <p:spPr>
          <a:xfrm>
            <a:off x="10972800" y="6340476"/>
            <a:ext cx="609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7" name="Google Shape;67;g3a9724b1fb2_0_456"/>
          <p:cNvSpPr txBox="1"/>
          <p:nvPr>
            <p:ph idx="1" type="body"/>
          </p:nvPr>
        </p:nvSpPr>
        <p:spPr>
          <a:xfrm>
            <a:off x="609600" y="9144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/>
            </a:lvl1pPr>
            <a:lvl2pPr indent="-32004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  <a:defRPr/>
            </a:lvl2pPr>
            <a:lvl3pPr indent="-3429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1">
  <p:cSld name="Copy Slide -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4b282c2015.png" id="70" name="Google Shape;70;g3a9724b1fb2_6_4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3a9724b1fb2_6_480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a9724b1fb2_6_480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3a9724b1fb2_6_480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1">
  <p:cSld name="Title Slide - 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-mall.fixed.jpg" id="75" name="Google Shape;75;g3a9724b1fb2_6_4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a9724b1fb2_6_485"/>
          <p:cNvSpPr/>
          <p:nvPr/>
        </p:nvSpPr>
        <p:spPr>
          <a:xfrm>
            <a:off x="-143933" y="1509184"/>
            <a:ext cx="8163900" cy="36471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a9724b1fb2_6_485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78" name="Google Shape;78;g3a9724b1fb2_6_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3a9724b1fb2_6_485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g3a9724b1fb2_6_485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300"/>
              </a:spcBef>
              <a:spcAft>
                <a:spcPts val="0"/>
              </a:spcAft>
              <a:buClr>
                <a:srgbClr val="0C2344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C2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3a9724b1fb2_6_485"/>
          <p:cNvSpPr txBox="1"/>
          <p:nvPr>
            <p:ph type="title"/>
          </p:nvPr>
        </p:nvSpPr>
        <p:spPr>
          <a:xfrm>
            <a:off x="493660" y="1776861"/>
            <a:ext cx="72345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2">
  <p:cSld name="Title Slide -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1900253528_e638090e1d_o.jpg" id="83" name="Google Shape;83;g3a9724b1fb2_6_4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a9724b1fb2_6_493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a9724b1fb2_6_493"/>
          <p:cNvSpPr/>
          <p:nvPr/>
        </p:nvSpPr>
        <p:spPr>
          <a:xfrm>
            <a:off x="-143933" y="1509184"/>
            <a:ext cx="8163900" cy="36471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86" name="Google Shape;86;g3a9724b1fb2_6_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a9724b1fb2_6_493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3a9724b1fb2_6_493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300"/>
              </a:spcBef>
              <a:spcAft>
                <a:spcPts val="0"/>
              </a:spcAft>
              <a:buClr>
                <a:srgbClr val="0C2344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C2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3a9724b1fb2_6_493"/>
          <p:cNvSpPr txBox="1"/>
          <p:nvPr>
            <p:ph type="title"/>
          </p:nvPr>
        </p:nvSpPr>
        <p:spPr>
          <a:xfrm>
            <a:off x="508527" y="1776861"/>
            <a:ext cx="72195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3">
  <p:cSld name="Title Slide - 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468908073_a6d2e240c9_k.jpg" id="91" name="Google Shape;91;g3a9724b1fb2_6_5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a9724b1fb2_6_501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3a9724b1fb2_6_501"/>
          <p:cNvSpPr/>
          <p:nvPr/>
        </p:nvSpPr>
        <p:spPr>
          <a:xfrm>
            <a:off x="-143933" y="1509184"/>
            <a:ext cx="8163900" cy="36471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a9724b1fb2_6_501"/>
          <p:cNvSpPr txBox="1"/>
          <p:nvPr/>
        </p:nvSpPr>
        <p:spPr>
          <a:xfrm>
            <a:off x="7643284" y="8020051"/>
            <a:ext cx="24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95" name="Google Shape;95;g3a9724b1fb2_6_5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a9724b1fb2_6_501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g3a9724b1fb2_6_501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300"/>
              </a:spcBef>
              <a:spcAft>
                <a:spcPts val="0"/>
              </a:spcAft>
              <a:buClr>
                <a:srgbClr val="0C2344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C2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g3a9724b1fb2_6_501"/>
          <p:cNvSpPr txBox="1"/>
          <p:nvPr>
            <p:ph type="title"/>
          </p:nvPr>
        </p:nvSpPr>
        <p:spPr>
          <a:xfrm>
            <a:off x="508527" y="1776861"/>
            <a:ext cx="72195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4">
  <p:cSld name="Title Slide - 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3734603791_87ba8475ca_o.jpg" id="100" name="Google Shape;100;g3a9724b1fb2_6_5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467"/>
            <a:ext cx="12191999" cy="684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3a9724b1fb2_6_510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3a9724b1fb2_6_510"/>
          <p:cNvSpPr/>
          <p:nvPr/>
        </p:nvSpPr>
        <p:spPr>
          <a:xfrm>
            <a:off x="-143933" y="1509184"/>
            <a:ext cx="8163900" cy="36471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03" name="Google Shape;103;g3a9724b1fb2_6_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a9724b1fb2_6_510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g3a9724b1fb2_6_510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300"/>
              </a:spcBef>
              <a:spcAft>
                <a:spcPts val="0"/>
              </a:spcAft>
              <a:buClr>
                <a:srgbClr val="0C2344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C2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g3a9724b1fb2_6_510"/>
          <p:cNvSpPr txBox="1"/>
          <p:nvPr>
            <p:ph type="title"/>
          </p:nvPr>
        </p:nvSpPr>
        <p:spPr>
          <a:xfrm>
            <a:off x="508527" y="1776861"/>
            <a:ext cx="72195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3">
  <p:cSld name="Copy Slide -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A Evening-047.jpg" id="108" name="Google Shape;108;g3a9724b1fb2_6_5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91851" y="0"/>
            <a:ext cx="12001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a9724b1fb2_6_518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10" name="Google Shape;110;g3a9724b1fb2_6_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a9724b1fb2_6_518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3a9724b1fb2_6_518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3a9724b1fb2_6_518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2">
  <p:cSld name="Subsection Slide - 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A Evening-032.jpg" id="115" name="Google Shape;115;g3a9724b1fb2_6_5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a9724b1fb2_6_525"/>
          <p:cNvSpPr/>
          <p:nvPr/>
        </p:nvSpPr>
        <p:spPr>
          <a:xfrm>
            <a:off x="0" y="1509184"/>
            <a:ext cx="8019900" cy="15093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3a9724b1fb2_6_525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18" name="Google Shape;118;g3a9724b1fb2_6_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2851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a9724b1fb2_6_525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a9724b1fb2_6_525"/>
          <p:cNvSpPr txBox="1"/>
          <p:nvPr>
            <p:ph type="title"/>
          </p:nvPr>
        </p:nvSpPr>
        <p:spPr>
          <a:xfrm>
            <a:off x="487449" y="1700808"/>
            <a:ext cx="72195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3a9724b1fb2_0_410"/>
          <p:cNvSpPr/>
          <p:nvPr/>
        </p:nvSpPr>
        <p:spPr>
          <a:xfrm>
            <a:off x="0" y="64132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g3a9724b1fb2_0_410"/>
          <p:cNvSpPr/>
          <p:nvPr/>
        </p:nvSpPr>
        <p:spPr>
          <a:xfrm>
            <a:off x="0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g3a9724b1fb2_0_410"/>
          <p:cNvSpPr txBox="1"/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g3a9724b1fb2_0_4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4">
  <p:cSld name="Copy Slide - 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468908073_a6d2e240c9_k.jpg" id="122" name="Google Shape;122;g3a9724b1fb2_6_5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91851" y="0"/>
            <a:ext cx="12001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a9724b1fb2_6_532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24" name="Google Shape;124;g3a9724b1fb2_6_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a9724b1fb2_6_532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a9724b1fb2_6_532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g3a9724b1fb2_6_532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3">
  <p:cSld name="Subsection Slide - 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63615986_7c97fbf65b_o.jpg" id="129" name="Google Shape;129;g3a9724b1fb2_6_5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a9724b1fb2_6_539"/>
          <p:cNvSpPr/>
          <p:nvPr/>
        </p:nvSpPr>
        <p:spPr>
          <a:xfrm>
            <a:off x="0" y="1509184"/>
            <a:ext cx="8019900" cy="15093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a9724b1fb2_6_539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32" name="Google Shape;132;g3a9724b1fb2_6_5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2851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a9724b1fb2_6_539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a9724b1fb2_6_539"/>
          <p:cNvSpPr txBox="1"/>
          <p:nvPr>
            <p:ph type="title"/>
          </p:nvPr>
        </p:nvSpPr>
        <p:spPr>
          <a:xfrm>
            <a:off x="487449" y="1700808"/>
            <a:ext cx="72195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2">
  <p:cSld name="Copy Slide - 2">
    <p:bg>
      <p:bgPr>
        <a:solidFill>
          <a:srgbClr val="00183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_logo_only_reverse.png" id="136" name="Google Shape;136;g3a9724b1fb2_6_5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13584" y="1892300"/>
            <a:ext cx="543983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a9724b1fb2_6_546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a9724b1fb2_6_546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g3a9724b1fb2_6_546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5">
  <p:cSld name="Copy Slide - 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81969092_d77b6aa5ab_o.jpg" id="141" name="Google Shape;141;g3a9724b1fb2_6_5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91851" y="0"/>
            <a:ext cx="12001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a9724b1fb2_6_551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43" name="Google Shape;143;g3a9724b1fb2_6_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a9724b1fb2_6_551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a9724b1fb2_6_551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g3a9724b1fb2_6_551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Slide - 1">
  <p:cSld name="Graphics Slide - 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9724b1fb2_6_558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49" name="Google Shape;149;g3a9724b1fb2_6_5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1684" y="645584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a9724b1fb2_6_558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g3a9724b1fb2_6_558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3">
  <p:cSld name="End Slide - 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1900255798_3e8cac60e0_o.jpg" id="153" name="Google Shape;153;g3a9724b1fb2_6_5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a9724b1fb2_6_563"/>
          <p:cNvSpPr/>
          <p:nvPr/>
        </p:nvSpPr>
        <p:spPr>
          <a:xfrm>
            <a:off x="0" y="1509184"/>
            <a:ext cx="6288900" cy="14391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BC_2016_Signature_Wide_282.png" id="155" name="Google Shape;155;g3a9724b1fb2_6_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17" y="1919817"/>
            <a:ext cx="5194300" cy="68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2">
  <p:cSld name="End Slide - 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89915475_1cd74fac37_o.jpg" id="157" name="Google Shape;157;g3a9724b1fb2_6_5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a9724b1fb2_6_567"/>
          <p:cNvSpPr/>
          <p:nvPr/>
        </p:nvSpPr>
        <p:spPr>
          <a:xfrm>
            <a:off x="0" y="1509184"/>
            <a:ext cx="6288900" cy="14391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BC_2016_Signature_Wide_282.png" id="159" name="Google Shape;159;g3a9724b1fb2_6_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17" y="1919817"/>
            <a:ext cx="5194300" cy="68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1">
  <p:cSld name="Subsection Slide - 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467264904_bdb80a731c_o.jpg" id="161" name="Google Shape;161;g3a9724b1fb2_6_5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a9724b1fb2_6_571"/>
          <p:cNvSpPr/>
          <p:nvPr/>
        </p:nvSpPr>
        <p:spPr>
          <a:xfrm>
            <a:off x="0" y="1509184"/>
            <a:ext cx="8019900" cy="15093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a9724b1fb2_6_571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64" name="Google Shape;164;g3a9724b1fb2_6_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2851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a9724b1fb2_6_571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a9724b1fb2_6_571"/>
          <p:cNvSpPr txBox="1"/>
          <p:nvPr>
            <p:ph type="title"/>
          </p:nvPr>
        </p:nvSpPr>
        <p:spPr>
          <a:xfrm>
            <a:off x="487449" y="1700808"/>
            <a:ext cx="72195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Slide - 2">
  <p:cSld name="Graphics Slide - 2">
    <p:bg>
      <p:bgPr>
        <a:solidFill>
          <a:srgbClr val="00183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9724b1fb2_6_578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4_logo_only_reverse.png" id="169" name="Google Shape;169;g3a9724b1fb2_6_5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13584" y="630767"/>
            <a:ext cx="543983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a9724b1fb2_6_578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g3a9724b1fb2_6_578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468908073_a6d2e240c9_k.jpg" id="173" name="Google Shape;173;g3a9724b1fb2_6_5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a9724b1fb2_6_583"/>
          <p:cNvSpPr/>
          <p:nvPr/>
        </p:nvSpPr>
        <p:spPr>
          <a:xfrm>
            <a:off x="0" y="1509184"/>
            <a:ext cx="6288900" cy="14391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BC_2016_Signature_Wide_282.png" id="175" name="Google Shape;175;g3a9724b1fb2_6_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17" y="1919817"/>
            <a:ext cx="5194300" cy="68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a9724b1fb2_0_415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g3a9724b1fb2_0_415"/>
          <p:cNvSpPr/>
          <p:nvPr/>
        </p:nvSpPr>
        <p:spPr>
          <a:xfrm>
            <a:off x="0" y="58833"/>
            <a:ext cx="5751356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g3a9724b1fb2_0_415"/>
          <p:cNvSpPr/>
          <p:nvPr/>
        </p:nvSpPr>
        <p:spPr>
          <a:xfrm>
            <a:off x="-167" y="0"/>
            <a:ext cx="5755723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g3a9724b1fb2_0_415"/>
          <p:cNvSpPr txBox="1"/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g3a9724b1fb2_0_415"/>
          <p:cNvSpPr txBox="1"/>
          <p:nvPr>
            <p:ph idx="1" type="body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9" name="Google Shape;29;g3a9724b1fb2_0_4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a9724b1fb2_0_422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g3a9724b1fb2_0_422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g3a9724b1fb2_0_422"/>
          <p:cNvSpPr txBox="1"/>
          <p:nvPr>
            <p:ph idx="1" type="body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4" name="Google Shape;34;g3a9724b1fb2_0_422"/>
          <p:cNvSpPr txBox="1"/>
          <p:nvPr>
            <p:ph idx="2" type="body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5" name="Google Shape;35;g3a9724b1fb2_0_4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9724b1fb2_0_428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3a9724b1fb2_0_428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g3a9724b1fb2_0_4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a9724b1fb2_0_432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3a9724b1fb2_0_432"/>
          <p:cNvSpPr txBox="1"/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g3a9724b1fb2_0_432"/>
          <p:cNvSpPr txBox="1"/>
          <p:nvPr>
            <p:ph idx="1" type="body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g3a9724b1fb2_0_4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a9724b1fb2_0_437"/>
          <p:cNvSpPr txBox="1"/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g3a9724b1fb2_0_4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a9724b1fb2_0_44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3a9724b1fb2_0_440"/>
          <p:cNvSpPr txBox="1"/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3a9724b1fb2_0_440"/>
          <p:cNvSpPr txBox="1"/>
          <p:nvPr>
            <p:ph idx="1" type="subTitle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g3a9724b1fb2_0_440"/>
          <p:cNvSpPr txBox="1"/>
          <p:nvPr>
            <p:ph idx="2" type="body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3" name="Google Shape;53;g3a9724b1fb2_0_4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9724b1fb2_0_446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a9724b1fb2_0_446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7" name="Google Shape;57;g3a9724b1fb2_0_4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a9724b1fb2_0_40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" name="Google Shape;11;g3a9724b1fb2_0_40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g3a9724b1fb2_0_4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91CTvFg5iTL8UVpxr3DWEu2CrWQSkvwZ/view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Q4mwAp3d2ilsYfyubtkqmyUrX6PY32rn/view" TargetMode="External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PSAxjDOl3X3_htPYYCosH507gR_yXOCH/view" TargetMode="Externa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9724b1fb2_6_124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/>
              <a:t>Data 533: Collaborative Software Development</a:t>
            </a:r>
            <a:endParaRPr/>
          </a:p>
        </p:txBody>
      </p:sp>
      <p:sp>
        <p:nvSpPr>
          <p:cNvPr id="182" name="Google Shape;182;g3a9724b1fb2_6_124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2344"/>
              </a:buClr>
              <a:buSzPts val="1300"/>
              <a:buNone/>
            </a:pPr>
            <a:r>
              <a:rPr lang="en-CA"/>
              <a:t>Richard Hua, Jordan Kaseram, Yue Wang</a:t>
            </a:r>
            <a:endParaRPr/>
          </a:p>
        </p:txBody>
      </p:sp>
      <p:sp>
        <p:nvSpPr>
          <p:cNvPr id="183" name="Google Shape;183;g3a9724b1fb2_6_124"/>
          <p:cNvSpPr txBox="1"/>
          <p:nvPr>
            <p:ph type="title"/>
          </p:nvPr>
        </p:nvSpPr>
        <p:spPr>
          <a:xfrm>
            <a:off x="508525" y="1776850"/>
            <a:ext cx="7240500" cy="2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700"/>
              <a:t>Canvas Academic Insights: A Grade Retrieval, Visualization, and AI Analysis Toolkit</a:t>
            </a:r>
            <a:endParaRPr sz="3700"/>
          </a:p>
          <a:p>
            <a:pPr indent="0" lvl="0" marL="0" marR="0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19fc2f0c5_0_5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Demo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  <p:pic>
        <p:nvPicPr>
          <p:cNvPr id="237" name="Google Shape;237;g3919fc2f0c5_0_5" title="CanvasVisual-12/11/2025, 9:12 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00" y="1840073"/>
            <a:ext cx="8378890" cy="47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19fc2f0c5_0_9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Demo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  <p:pic>
        <p:nvPicPr>
          <p:cNvPr id="243" name="Google Shape;243;g3919fc2f0c5_0_9" title="CanvasAI-12/11/2025, 7:24 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00" y="1840073"/>
            <a:ext cx="8378890" cy="47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9724b1fb2_6_587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n-CA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are aiming to create a Command Line Interface App. Examples Include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i="1"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spotify-tui</a:t>
            </a:r>
            <a:endParaRPr i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i="1"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cowsay</a:t>
            </a:r>
            <a:endParaRPr i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i="1"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btop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n-CA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library will ask for a canvas token, and a local ollama llm model needs to be installed: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Pull all assignment grades from canvas for every class you have that you can still view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some basic visualization of grades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If ollama llm is set up properly, provide AI generated analysis of grades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" name="Google Shape;189;g3a9724b1fb2_6_587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9724b1fb2_6_700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Main state machine module of the package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prompt user for canvas url/token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prompt user for courseids to skip because of canvasapi restrictions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call module 2 to retrieve canvas grades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call sub-package 2 to get visualizations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call sub-package 3 to get ai suggestions</a:t>
            </a:r>
            <a:endParaRPr b="1" sz="23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5" name="Google Shape;195;g3a9724b1fb2_6_700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1 Module 1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9724b1fb2_6_813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Char char="●"/>
            </a:pPr>
            <a:r>
              <a:rPr lang="en-CA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Module that handles retrieving information from Canvas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Char char="●"/>
            </a:pPr>
            <a:r>
              <a:rPr lang="en-CA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○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use Canvas token to retrieve grade data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○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parse data to a data structure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○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clean data structure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○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Grade class object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■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AssignmentGrade child object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■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QuizGrade Child object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■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FinalGrade Child object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1" name="Google Shape;201;g3a9724b1fb2_6_813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1 Module 2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9724b1fb2_6_926"/>
          <p:cNvSpPr txBox="1"/>
          <p:nvPr>
            <p:ph idx="1" type="body"/>
          </p:nvPr>
        </p:nvSpPr>
        <p:spPr>
          <a:xfrm>
            <a:off x="686288" y="1840070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4312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100"/>
              <a:buFont typeface="Roboto"/>
              <a:buChar char="●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Module that generates general summary charts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4312" lvl="0" marL="182562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2100"/>
              <a:buFont typeface="Roboto"/>
              <a:buChar char="●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47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40"/>
              <a:buFont typeface="Roboto"/>
              <a:buChar char="○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create bar chart showing average grade per course.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47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40"/>
              <a:buFont typeface="Roboto"/>
              <a:buChar char="○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create a histogram showing distribution of assignment percentages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47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40"/>
              <a:buFont typeface="Roboto"/>
              <a:buChar char="○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create pie chart of missing vs completed assignments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303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1440"/>
              <a:buFont typeface="Roboto"/>
              <a:buChar char="○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plot number as assessments (assignments and quizzes)  per course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500"/>
          </a:p>
        </p:txBody>
      </p:sp>
      <p:sp>
        <p:nvSpPr>
          <p:cNvPr id="207" name="Google Shape;207;g3a9724b1fb2_6_926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2 Module 1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9724b1fb2_6_1039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1612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9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Module that visualizes the data involving dates or time-based analysis to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show how grades change over time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1612" lvl="0" marL="182562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plot assessment percentages over time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retrieve the last quiz and assignment graded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to plot the last graded assessment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589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plot a heatmap showing weekly score average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300"/>
          </a:p>
        </p:txBody>
      </p:sp>
      <p:sp>
        <p:nvSpPr>
          <p:cNvPr id="213" name="Google Shape;213;g3a9724b1fb2_6_1039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2 Module 2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9724b1fb2_6_1152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8122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000"/>
              <a:buFont typeface="Roboto"/>
              <a:buChar char="●"/>
            </a:pPr>
            <a:r>
              <a:rPr lang="en-CA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subpackage is an openAI integration. This subpackage will deliver grade data </a:t>
            </a:r>
            <a:endParaRPr sz="2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openAI and have openAI act as a “coach”</a:t>
            </a:r>
            <a:endParaRPr sz="2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182562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2000"/>
              <a:buFont typeface="Roboto"/>
              <a:buChar char="●"/>
            </a:pPr>
            <a:r>
              <a:rPr lang="en-CA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 sz="2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843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840"/>
              <a:buFont typeface="Roboto"/>
              <a:buChar char="○"/>
            </a:pPr>
            <a:r>
              <a:rPr lang="en-CA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about summarize performance over time</a:t>
            </a:r>
            <a:endParaRPr sz="1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843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840"/>
              <a:buFont typeface="Roboto"/>
              <a:buChar char="○"/>
            </a:pPr>
            <a:r>
              <a:rPr lang="en-CA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about strongest and weakest courses</a:t>
            </a:r>
            <a:endParaRPr sz="1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843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840"/>
              <a:buFont typeface="Roboto"/>
              <a:buChar char="○"/>
            </a:pPr>
            <a:r>
              <a:rPr lang="en-CA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about a study plan</a:t>
            </a:r>
            <a:endParaRPr sz="1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219" name="Google Shape;219;g3a9724b1fb2_6_1152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3 Module 1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9724b1fb2_6_1265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1612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9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subpackage is an openAI integration. This subpackage will have openAI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summarize upcoming deliverables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1612" lvl="0" marL="182562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to summarize due dates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to recommend study schedule / work schedule based on deliverable due date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to summarize latest announcements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300"/>
          </a:p>
        </p:txBody>
      </p:sp>
      <p:sp>
        <p:nvSpPr>
          <p:cNvPr id="225" name="Google Shape;225;g3a9724b1fb2_6_1265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3 Module 2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19fc2f0c5_0_0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Demo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  <p:pic>
        <p:nvPicPr>
          <p:cNvPr id="231" name="Google Shape;231;g3919fc2f0c5_0_0" title="CanvasDataGet-12/11/2025, 7:24 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75" y="1549050"/>
            <a:ext cx="8710877" cy="489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BC Brand 1">
      <a:dk1>
        <a:srgbClr val="002040"/>
      </a:dk1>
      <a:lt1>
        <a:srgbClr val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2013-03-27T01:26:40Z</dcterms:created>
  <dc:creator>mkhasan</dc:creator>
</cp:coreProperties>
</file>